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04" r:id="rId2"/>
    <p:sldId id="269" r:id="rId3"/>
    <p:sldId id="270" r:id="rId4"/>
    <p:sldId id="271" r:id="rId5"/>
    <p:sldId id="272" r:id="rId6"/>
    <p:sldId id="274" r:id="rId7"/>
    <p:sldId id="275" r:id="rId8"/>
    <p:sldId id="280" r:id="rId9"/>
    <p:sldId id="305" r:id="rId10"/>
    <p:sldId id="306" r:id="rId11"/>
    <p:sldId id="30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273" r:id="rId27"/>
    <p:sldId id="332" r:id="rId28"/>
    <p:sldId id="333" r:id="rId29"/>
    <p:sldId id="334" r:id="rId30"/>
    <p:sldId id="276" r:id="rId31"/>
    <p:sldId id="277" r:id="rId32"/>
    <p:sldId id="278" r:id="rId33"/>
    <p:sldId id="279" r:id="rId34"/>
    <p:sldId id="286" r:id="rId35"/>
    <p:sldId id="287" r:id="rId36"/>
    <p:sldId id="288" r:id="rId37"/>
    <p:sldId id="289" r:id="rId38"/>
    <p:sldId id="290" r:id="rId39"/>
    <p:sldId id="291" r:id="rId40"/>
    <p:sldId id="336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35" r:id="rId52"/>
    <p:sldId id="256" r:id="rId53"/>
    <p:sldId id="257" r:id="rId54"/>
    <p:sldId id="258" r:id="rId55"/>
    <p:sldId id="259" r:id="rId56"/>
    <p:sldId id="260" r:id="rId57"/>
    <p:sldId id="261" r:id="rId58"/>
    <p:sldId id="262" r:id="rId59"/>
    <p:sldId id="263" r:id="rId60"/>
    <p:sldId id="264" r:id="rId61"/>
    <p:sldId id="265" r:id="rId62"/>
    <p:sldId id="266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1"/>
  </p:normalViewPr>
  <p:slideViewPr>
    <p:cSldViewPr>
      <p:cViewPr varScale="1">
        <p:scale>
          <a:sx n="103" d="100"/>
          <a:sy n="103" d="100"/>
        </p:scale>
        <p:origin x="16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7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E04D505-F1C5-ADD8-BD9A-8A5AC19883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69E6D58E-2036-CF0A-7C53-2811DBD21A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339AFF81-4345-957C-D9E5-C5DCB49661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19F0808E-AB53-2436-E9B0-0682F7912D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F4787E-A3B9-CE48-BB09-1DFDDB043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5CE93DC-E675-698B-4E85-609C88A26B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0D38E74-C7FA-F409-1C41-1787FAFEBE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87ECCAE-4711-5D2A-F816-7013007F1C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AEE19575-481A-3D91-2AEA-6C0D83D6BB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2C5D1634-34A7-AF27-19B5-578A25E1BA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7E2152F0-097E-6731-F19E-0CBC8F3C7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F20798-A29A-7441-A968-461CBBECA5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8817649-6466-3A7C-F484-433CF51AE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E9C5C4-D6FB-9A4D-B8D0-129495D8A34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F1D66C4-F82C-93F0-8E32-74B71788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A1C4B77-95E0-8C52-0DB3-A0B92B343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81D7F3-7216-2E26-AFFC-492D6B4DE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14F1A-2968-6A44-68A6-45FF73100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94EE1D-0EF9-843E-62F9-04E2EF50B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0F437-F2BD-A842-8021-20E22F47B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8EAEC-EEB1-07AC-D424-916EA0F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BF2CCB-359E-BCCB-C850-92988ED26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A2F2F4-7252-DCDF-7A7B-C2FEBAEA6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966BC-D7F0-0D45-B3CE-C187E36C5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6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14983-1387-7403-D673-56CA9140D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1DCA3-1369-A6F8-D4A1-43705C5CA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9C432-363A-8C8F-7C47-216422428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47DB2-5C21-8541-B01E-043F6897D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17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53C63D-2361-FB13-F92A-4570B4FDC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849B0-4B3A-BE8B-0FF0-EBF8F74CE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CA9F24-70F9-969E-34DB-668FBB944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4310B-37E2-C74D-B835-A72F77340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26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005169-7D39-270E-6C88-9F4B60764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DFAE2F-C3A0-D7D2-AF31-4AAAF88E6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BF924-903D-CE44-7A77-E4916F42B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863B8-211A-E74A-923E-1F0F90866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71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31065-0B9A-D106-A076-D443C44AD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1198E-F809-6A3D-8011-4AB702666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3B104-C5F5-1DF2-15FB-139E1AA17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13F5-AD8B-0C4E-9220-A337E2D73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88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DA6FE4-2758-91C2-32E6-9078AFB8A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38AB0A-8113-4399-B8A8-B2B72788E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F6CFA2-BC91-6038-5BFE-697D1DB75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5D87C-9DE2-AC49-85AD-E3D6E8045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07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BFDB9F-BEF9-4093-582B-1190B6ACF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53EDD6-724B-B6C4-7A55-40E4DDFA1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044602-CBA1-964D-FF10-3825EE7CA2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E7857-E60B-A545-AC4C-9ACECDA6D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04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1D3938-183B-231B-04BC-A4C67378D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76D284-CD37-5FE4-8665-A5BFC8806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78477D-67F9-CFA7-CFB3-634F2E49C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6B65F-D5AE-FE40-B007-D9135AAE0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4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FB412-FC6C-0314-F6FC-F18B29F6D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56CB87-7542-87C7-43A6-432DCA75B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78CA2-C2ED-EA85-6BE5-FBA5316DB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6E035-1208-1F40-9375-0D86192E2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64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6C239A-9C13-9FA4-65F8-CE51912E2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C7068-B5ED-D002-BA31-9774A920E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A3C6F8-034A-552D-F216-871099777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D714E-8452-244B-8DBA-D8527B32A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0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E5A50B0-DE8D-990A-1F8E-B5D947306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679FA37-4DBB-7E4B-8CEF-E00644964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84E4FB-42AD-0035-DEA5-6FC92CD2B6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04C280-E5C3-EBBD-2606-923E591166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38FB83-869B-FAB8-BFC9-12825C5198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64B2D5-FE14-C140-ABA8-D7A7AB4E29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6A58AE4-0F36-899B-B6A4-D99F6A0952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/>
              <a:t>Discrete Structure</a:t>
            </a:r>
            <a:br>
              <a:rPr lang="en-US" altLang="en-US" dirty="0"/>
            </a:br>
            <a:r>
              <a:rPr lang="en-US" b="1" dirty="0"/>
              <a:t>Set Theory (Part 2)</a:t>
            </a:r>
            <a:endParaRPr lang="en-US" altLang="en-US" dirty="0"/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8991B18E-96B9-5E3D-A203-1E80202C77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Week 6</a:t>
            </a:r>
          </a:p>
          <a:p>
            <a:pPr eaLnBrk="1" hangingPunct="1"/>
            <a:r>
              <a:rPr lang="en-US" altLang="en-US" dirty="0"/>
              <a:t>By </a:t>
            </a:r>
          </a:p>
          <a:p>
            <a:pPr eaLnBrk="1" hangingPunct="1"/>
            <a:r>
              <a:rPr lang="en-US" altLang="en-US" dirty="0"/>
              <a:t>Dr. Rafiullah Khan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>
            <a:extLst>
              <a:ext uri="{FF2B5EF4-FFF2-40B4-BE49-F238E27FC236}">
                <a16:creationId xmlns:a16="http://schemas.microsoft.com/office/drawing/2014/main" id="{97FD5AC3-6DB6-73A2-72D7-A622104A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Union – (8 – 2a)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050" name="Object 4">
            <a:extLst>
              <a:ext uri="{FF2B5EF4-FFF2-40B4-BE49-F238E27FC236}">
                <a16:creationId xmlns:a16="http://schemas.microsoft.com/office/drawing/2014/main" id="{AC4C6C6E-B635-D0E3-6713-BFDECFDA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>
            <a:extLst>
              <a:ext uri="{FF2B5EF4-FFF2-40B4-BE49-F238E27FC236}">
                <a16:creationId xmlns:a16="http://schemas.microsoft.com/office/drawing/2014/main" id="{4D0C0A10-24B4-B312-D785-F146F869B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(8 - 3)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074" name="Object 4">
            <a:extLst>
              <a:ext uri="{FF2B5EF4-FFF2-40B4-BE49-F238E27FC236}">
                <a16:creationId xmlns:a16="http://schemas.microsoft.com/office/drawing/2014/main" id="{5621B9B1-BEFB-6DD3-734F-8D61C01E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>
            <a:extLst>
              <a:ext uri="{FF2B5EF4-FFF2-40B4-BE49-F238E27FC236}">
                <a16:creationId xmlns:a16="http://schemas.microsoft.com/office/drawing/2014/main" id="{BB698017-5151-8673-C414-D311C5699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Membership Table – (8 - 4)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098" name="Object 4">
            <a:extLst>
              <a:ext uri="{FF2B5EF4-FFF2-40B4-BE49-F238E27FC236}">
                <a16:creationId xmlns:a16="http://schemas.microsoft.com/office/drawing/2014/main" id="{3850D6B6-9C6C-87F2-880A-EB88A95C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>
            <a:extLst>
              <a:ext uri="{FF2B5EF4-FFF2-40B4-BE49-F238E27FC236}">
                <a16:creationId xmlns:a16="http://schemas.microsoft.com/office/drawing/2014/main" id="{EC2C71D7-ECF7-2662-4A43-6884803A9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Intersection – (8 - 5)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122" name="Object 4">
            <a:extLst>
              <a:ext uri="{FF2B5EF4-FFF2-40B4-BE49-F238E27FC236}">
                <a16:creationId xmlns:a16="http://schemas.microsoft.com/office/drawing/2014/main" id="{14D47D26-2E11-9052-077A-1181F1A8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>
            <a:extLst>
              <a:ext uri="{FF2B5EF4-FFF2-40B4-BE49-F238E27FC236}">
                <a16:creationId xmlns:a16="http://schemas.microsoft.com/office/drawing/2014/main" id="{F877293E-7E98-CBBA-1368-DB0443748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Intersection – (8 – 5a)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6146" name="Object 4">
            <a:extLst>
              <a:ext uri="{FF2B5EF4-FFF2-40B4-BE49-F238E27FC236}">
                <a16:creationId xmlns:a16="http://schemas.microsoft.com/office/drawing/2014/main" id="{158AB76A-8A0E-07C3-9611-314BA4DD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>
            <a:extLst>
              <a:ext uri="{FF2B5EF4-FFF2-40B4-BE49-F238E27FC236}">
                <a16:creationId xmlns:a16="http://schemas.microsoft.com/office/drawing/2014/main" id="{EC044359-49A4-DFA3-6465-EF2E3789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7170" name="Object 4">
            <a:extLst>
              <a:ext uri="{FF2B5EF4-FFF2-40B4-BE49-F238E27FC236}">
                <a16:creationId xmlns:a16="http://schemas.microsoft.com/office/drawing/2014/main" id="{BB70B819-0F5E-3BC0-9F67-F13FF616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>
            <a:extLst>
              <a:ext uri="{FF2B5EF4-FFF2-40B4-BE49-F238E27FC236}">
                <a16:creationId xmlns:a16="http://schemas.microsoft.com/office/drawing/2014/main" id="{9E380D34-FB94-CB91-02CF-B92AA7DD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Membership Table – (8 - 7)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8194" name="Object 4">
            <a:extLst>
              <a:ext uri="{FF2B5EF4-FFF2-40B4-BE49-F238E27FC236}">
                <a16:creationId xmlns:a16="http://schemas.microsoft.com/office/drawing/2014/main" id="{19E37965-0D24-9DB6-EEFC-0D8C4350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>
            <a:extLst>
              <a:ext uri="{FF2B5EF4-FFF2-40B4-BE49-F238E27FC236}">
                <a16:creationId xmlns:a16="http://schemas.microsoft.com/office/drawing/2014/main" id="{39B22402-74E8-8A6C-484F-FE1393436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Set Difference – (8 - 8)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9218" name="Object 4">
            <a:extLst>
              <a:ext uri="{FF2B5EF4-FFF2-40B4-BE49-F238E27FC236}">
                <a16:creationId xmlns:a16="http://schemas.microsoft.com/office/drawing/2014/main" id="{7BC886D3-B8D2-E159-F32D-9454D256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>
            <a:extLst>
              <a:ext uri="{FF2B5EF4-FFF2-40B4-BE49-F238E27FC236}">
                <a16:creationId xmlns:a16="http://schemas.microsoft.com/office/drawing/2014/main" id="{345A24AF-0591-3AA6-DD71-A32C8426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Set Difference – (8 – 8a)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0242" name="Object 4">
            <a:extLst>
              <a:ext uri="{FF2B5EF4-FFF2-40B4-BE49-F238E27FC236}">
                <a16:creationId xmlns:a16="http://schemas.microsoft.com/office/drawing/2014/main" id="{EC5766B7-9255-8406-3B55-125F9712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>
            <a:extLst>
              <a:ext uri="{FF2B5EF4-FFF2-40B4-BE49-F238E27FC236}">
                <a16:creationId xmlns:a16="http://schemas.microsoft.com/office/drawing/2014/main" id="{135CE8CA-7BD5-80E3-7FFE-08ECDEE5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(8 - 9)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1266" name="Object 4">
            <a:extLst>
              <a:ext uri="{FF2B5EF4-FFF2-40B4-BE49-F238E27FC236}">
                <a16:creationId xmlns:a16="http://schemas.microsoft.com/office/drawing/2014/main" id="{89831755-7989-6A83-AB9C-ABE2F7AE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A96BEDF8-A5CF-874E-3CBB-BA297F00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Equal Sets – (7 - 13)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968880CB-F257-9B24-BB12-39DDF85A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B37AF-B0AC-E810-1F05-9C93285D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A08670-16B5-204B-ACAA-28508A23EECD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>
            <a:extLst>
              <a:ext uri="{FF2B5EF4-FFF2-40B4-BE49-F238E27FC236}">
                <a16:creationId xmlns:a16="http://schemas.microsoft.com/office/drawing/2014/main" id="{79A86AB6-B12A-4FFB-755C-D5C9E2161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Membership Table – (8 - 10)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2290" name="Object 4">
            <a:extLst>
              <a:ext uri="{FF2B5EF4-FFF2-40B4-BE49-F238E27FC236}">
                <a16:creationId xmlns:a16="http://schemas.microsoft.com/office/drawing/2014/main" id="{3FD63C46-03FD-06B0-12D7-EC0B534E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>
            <a:extLst>
              <a:ext uri="{FF2B5EF4-FFF2-40B4-BE49-F238E27FC236}">
                <a16:creationId xmlns:a16="http://schemas.microsoft.com/office/drawing/2014/main" id="{BA8186D5-3D0C-68E8-23FD-91AF116B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Complement – (8 - 11)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3314" name="Object 4">
            <a:extLst>
              <a:ext uri="{FF2B5EF4-FFF2-40B4-BE49-F238E27FC236}">
                <a16:creationId xmlns:a16="http://schemas.microsoft.com/office/drawing/2014/main" id="{62058B74-B3D5-E471-D5B8-74C44677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>
            <a:extLst>
              <a:ext uri="{FF2B5EF4-FFF2-40B4-BE49-F238E27FC236}">
                <a16:creationId xmlns:a16="http://schemas.microsoft.com/office/drawing/2014/main" id="{F973EB5B-E5F5-8BC2-F20D-4FC58473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Complement – (8 – 11a)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4338" name="Object 4">
            <a:extLst>
              <a:ext uri="{FF2B5EF4-FFF2-40B4-BE49-F238E27FC236}">
                <a16:creationId xmlns:a16="http://schemas.microsoft.com/office/drawing/2014/main" id="{6FFDE01E-38F6-5969-0D67-0C263DDE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>
            <a:extLst>
              <a:ext uri="{FF2B5EF4-FFF2-40B4-BE49-F238E27FC236}">
                <a16:creationId xmlns:a16="http://schemas.microsoft.com/office/drawing/2014/main" id="{63E96F96-6C1B-D79B-7BC8-475ED9F68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(8 - 12)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5362" name="Object 4">
            <a:extLst>
              <a:ext uri="{FF2B5EF4-FFF2-40B4-BE49-F238E27FC236}">
                <a16:creationId xmlns:a16="http://schemas.microsoft.com/office/drawing/2014/main" id="{A934CD39-DB07-DF74-5146-50382ACE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>
            <a:extLst>
              <a:ext uri="{FF2B5EF4-FFF2-40B4-BE49-F238E27FC236}">
                <a16:creationId xmlns:a16="http://schemas.microsoft.com/office/drawing/2014/main" id="{191E4C22-4DBE-A81D-0FD1-37ED10CD0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Membership Table – (8 - 13)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6386" name="Object 4">
            <a:extLst>
              <a:ext uri="{FF2B5EF4-FFF2-40B4-BE49-F238E27FC236}">
                <a16:creationId xmlns:a16="http://schemas.microsoft.com/office/drawing/2014/main" id="{5DDC11E3-15F0-85A9-3590-119B9BF0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>
            <a:extLst>
              <a:ext uri="{FF2B5EF4-FFF2-40B4-BE49-F238E27FC236}">
                <a16:creationId xmlns:a16="http://schemas.microsoft.com/office/drawing/2014/main" id="{A28FC698-004F-1FAC-3F9C-901F6A3A4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Exercise – (8 - 14)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7410" name="Object 4">
            <a:extLst>
              <a:ext uri="{FF2B5EF4-FFF2-40B4-BE49-F238E27FC236}">
                <a16:creationId xmlns:a16="http://schemas.microsoft.com/office/drawing/2014/main" id="{ABB26539-E6B9-712F-FC8E-B975643F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>
            <a:extLst>
              <a:ext uri="{FF2B5EF4-FFF2-40B4-BE49-F238E27FC236}">
                <a16:creationId xmlns:a16="http://schemas.microsoft.com/office/drawing/2014/main" id="{C3707EBF-6106-B1EC-93CE-B0A398931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(8 - 15)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8434" name="Object 4">
            <a:extLst>
              <a:ext uri="{FF2B5EF4-FFF2-40B4-BE49-F238E27FC236}">
                <a16:creationId xmlns:a16="http://schemas.microsoft.com/office/drawing/2014/main" id="{A92ABD94-A908-8B41-4932-3657A135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21CF76-0677-423F-136F-BB8878B5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Got  </a:t>
            </a:r>
            <a:r>
              <a:rPr lang="en-US" dirty="0">
                <a:solidFill>
                  <a:srgbClr val="FF0000"/>
                </a:solidFill>
              </a:rPr>
              <a:t>Z = {2, 14}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4503AD5-A2B3-01C6-936D-BB76446F1C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AU" dirty="0"/>
                  <a:t>We need to find all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AU" dirty="0"/>
                  <a:t> that satisfy the quadratic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ur-PK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r-PK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ur-PK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ur-PK">
                          <a:latin typeface="Cambria Math" panose="02040503050406030204" pitchFamily="18" charset="0"/>
                        </a:rPr>
                        <m:t>+14=0</m:t>
                      </m:r>
                    </m:oMath>
                  </m:oMathPara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/>
                  <a:t>Step 1: Factorize the quadratic</a:t>
                </a:r>
              </a:p>
              <a:p>
                <a:r>
                  <a:rPr lang="en-AU" dirty="0"/>
                  <a:t>We look for two numbers whose </a:t>
                </a:r>
                <a:r>
                  <a:rPr lang="en-AU" b="1" dirty="0"/>
                  <a:t>product = 14</a:t>
                </a:r>
                <a:r>
                  <a:rPr lang="en-AU" dirty="0"/>
                  <a:t> and </a:t>
                </a:r>
                <a:r>
                  <a:rPr lang="en-AU" b="1" dirty="0"/>
                  <a:t>sum = 9</a:t>
                </a:r>
                <a:r>
                  <a:rPr lang="en-AU" dirty="0"/>
                  <a:t>.</a:t>
                </a:r>
                <a:br>
                  <a:rPr lang="en-AU" dirty="0"/>
                </a:br>
                <a:r>
                  <a:rPr lang="en-AU" dirty="0"/>
                  <a:t>Those numbers are </a:t>
                </a:r>
                <a:r>
                  <a:rPr lang="en-AU" b="1" dirty="0"/>
                  <a:t>7</a:t>
                </a:r>
                <a:r>
                  <a:rPr lang="en-AU" dirty="0"/>
                  <a:t> and </a:t>
                </a:r>
                <a:r>
                  <a:rPr lang="en-AU" b="1" dirty="0"/>
                  <a:t>2</a:t>
                </a:r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ur-PK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r-PK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ur-PK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ur-PK">
                          <a:latin typeface="Cambria Math" panose="02040503050406030204" pitchFamily="18" charset="0"/>
                        </a:rPr>
                        <m:t>+14=</m:t>
                      </m:r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ur-PK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ur-PK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ur-PK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/>
                  <a:t>Step 2: Solve for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AU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−7=0 ⇒ 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−2=0 ⇒ 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 </a:t>
                </a:r>
                <a:r>
                  <a:rPr lang="en-AU" b="1" dirty="0"/>
                  <a:t>Final Answer:</a:t>
                </a:r>
                <a:endParaRPr lang="en-AU" dirty="0"/>
              </a:p>
              <a:p>
                <a14:m>
                  <m:oMath xmlns:m="http://schemas.openxmlformats.org/officeDocument/2006/math">
                    <m:borderBox>
                      <m:borderBox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sepChr m:val=","/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borderBox>
                  </m:oMath>
                </a14:m>
                <a:endParaRPr lang="ur-P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4503AD5-A2B3-01C6-936D-BB76446F1C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45EAA-8CF2-F8FE-C5DA-B554E0C1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787E-EC64-CC48-989C-37C5B8D370F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499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>
            <a:extLst>
              <a:ext uri="{FF2B5EF4-FFF2-40B4-BE49-F238E27FC236}">
                <a16:creationId xmlns:a16="http://schemas.microsoft.com/office/drawing/2014/main" id="{A04F7927-9038-3A91-783A-081336563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– 15a)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9458" name="Object 4">
            <a:extLst>
              <a:ext uri="{FF2B5EF4-FFF2-40B4-BE49-F238E27FC236}">
                <a16:creationId xmlns:a16="http://schemas.microsoft.com/office/drawing/2014/main" id="{1B80EA47-3C38-7CEA-C69E-6694B78D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>
            <a:extLst>
              <a:ext uri="{FF2B5EF4-FFF2-40B4-BE49-F238E27FC236}">
                <a16:creationId xmlns:a16="http://schemas.microsoft.com/office/drawing/2014/main" id="{73A4DFFC-5891-9510-93A0-13EDA8F8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– 15b)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0482" name="Object 4">
            <a:extLst>
              <a:ext uri="{FF2B5EF4-FFF2-40B4-BE49-F238E27FC236}">
                <a16:creationId xmlns:a16="http://schemas.microsoft.com/office/drawing/2014/main" id="{77025078-908F-A5E6-88E0-80B805F8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54278FA3-CEE5-4619-91D7-CBCB5709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Equal Sets – (7 – 13a)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88DDEDD6-CB49-4758-9542-6085BB7D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C66B7-944B-5D07-4AEE-300C5A12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9C0294-A495-8B45-BB32-B5F6C8F34005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>
            <a:extLst>
              <a:ext uri="{FF2B5EF4-FFF2-40B4-BE49-F238E27FC236}">
                <a16:creationId xmlns:a16="http://schemas.microsoft.com/office/drawing/2014/main" id="{A1201256-565C-E986-8744-00E7C605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Exercise – (8 - 17)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1506" name="Object 4">
            <a:extLst>
              <a:ext uri="{FF2B5EF4-FFF2-40B4-BE49-F238E27FC236}">
                <a16:creationId xmlns:a16="http://schemas.microsoft.com/office/drawing/2014/main" id="{C406FB98-B769-8EF2-D796-D6607580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>
            <a:extLst>
              <a:ext uri="{FF2B5EF4-FFF2-40B4-BE49-F238E27FC236}">
                <a16:creationId xmlns:a16="http://schemas.microsoft.com/office/drawing/2014/main" id="{4A6969EE-DF56-02B2-BF83-BC3995E80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(8 - 18)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2530" name="Object 4">
            <a:extLst>
              <a:ext uri="{FF2B5EF4-FFF2-40B4-BE49-F238E27FC236}">
                <a16:creationId xmlns:a16="http://schemas.microsoft.com/office/drawing/2014/main" id="{236C096D-B923-8731-433B-825FEE6E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>
            <a:extLst>
              <a:ext uri="{FF2B5EF4-FFF2-40B4-BE49-F238E27FC236}">
                <a16:creationId xmlns:a16="http://schemas.microsoft.com/office/drawing/2014/main" id="{4BF25F43-2054-9B12-6758-127CEA2A5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(8 - 19)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3554" name="Object 4">
            <a:extLst>
              <a:ext uri="{FF2B5EF4-FFF2-40B4-BE49-F238E27FC236}">
                <a16:creationId xmlns:a16="http://schemas.microsoft.com/office/drawing/2014/main" id="{D494CAD2-691E-C3F0-956D-6DB8A7985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>
            <a:extLst>
              <a:ext uri="{FF2B5EF4-FFF2-40B4-BE49-F238E27FC236}">
                <a16:creationId xmlns:a16="http://schemas.microsoft.com/office/drawing/2014/main" id="{B3D5655A-5DD0-419A-1BC9-FBB575AC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Elements of - (8 – 19a)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4578" name="Object 4">
            <a:extLst>
              <a:ext uri="{FF2B5EF4-FFF2-40B4-BE49-F238E27FC236}">
                <a16:creationId xmlns:a16="http://schemas.microsoft.com/office/drawing/2014/main" id="{D65C4411-B414-BB5B-F0BF-50C8DE38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>
            <a:extLst>
              <a:ext uri="{FF2B5EF4-FFF2-40B4-BE49-F238E27FC236}">
                <a16:creationId xmlns:a16="http://schemas.microsoft.com/office/drawing/2014/main" id="{CC6F90B8-A8C2-E76B-96DF-AEC6D5A8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Exercise – (8 - 24)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5602" name="Object 4">
            <a:extLst>
              <a:ext uri="{FF2B5EF4-FFF2-40B4-BE49-F238E27FC236}">
                <a16:creationId xmlns:a16="http://schemas.microsoft.com/office/drawing/2014/main" id="{316AD82C-DCCF-9B40-A7FE-E0048821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>
            <a:extLst>
              <a:ext uri="{FF2B5EF4-FFF2-40B4-BE49-F238E27FC236}">
                <a16:creationId xmlns:a16="http://schemas.microsoft.com/office/drawing/2014/main" id="{2D3DA5F2-0B05-3003-93E3-279196DF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(8 - 25)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6626" name="Object 4">
            <a:extLst>
              <a:ext uri="{FF2B5EF4-FFF2-40B4-BE49-F238E27FC236}">
                <a16:creationId xmlns:a16="http://schemas.microsoft.com/office/drawing/2014/main" id="{E18B11E5-8639-92F5-4C1D-CC5A3190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>
            <a:extLst>
              <a:ext uri="{FF2B5EF4-FFF2-40B4-BE49-F238E27FC236}">
                <a16:creationId xmlns:a16="http://schemas.microsoft.com/office/drawing/2014/main" id="{627D40AD-4CF8-7D6F-3C09-53233AEA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(8 - 26)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7650" name="Object 4">
            <a:extLst>
              <a:ext uri="{FF2B5EF4-FFF2-40B4-BE49-F238E27FC236}">
                <a16:creationId xmlns:a16="http://schemas.microsoft.com/office/drawing/2014/main" id="{DB3A5CB0-2CF8-3268-3F61-FF7FEF25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>
            <a:extLst>
              <a:ext uri="{FF2B5EF4-FFF2-40B4-BE49-F238E27FC236}">
                <a16:creationId xmlns:a16="http://schemas.microsoft.com/office/drawing/2014/main" id="{C22D7791-418B-93AF-6794-F5A357E5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1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(8 - 27)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8674" name="Object 4">
            <a:extLst>
              <a:ext uri="{FF2B5EF4-FFF2-40B4-BE49-F238E27FC236}">
                <a16:creationId xmlns:a16="http://schemas.microsoft.com/office/drawing/2014/main" id="{9584864C-E4E5-E457-F001-6A968185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25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>
            <a:extLst>
              <a:ext uri="{FF2B5EF4-FFF2-40B4-BE49-F238E27FC236}">
                <a16:creationId xmlns:a16="http://schemas.microsoft.com/office/drawing/2014/main" id="{7471B943-2127-529D-6DE3-E7F8F09B1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(8 - 28)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9698" name="Object 4">
            <a:extLst>
              <a:ext uri="{FF2B5EF4-FFF2-40B4-BE49-F238E27FC236}">
                <a16:creationId xmlns:a16="http://schemas.microsoft.com/office/drawing/2014/main" id="{8819D8FC-A866-C5DB-851C-F6D0F6E2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">
            <a:extLst>
              <a:ext uri="{FF2B5EF4-FFF2-40B4-BE49-F238E27FC236}">
                <a16:creationId xmlns:a16="http://schemas.microsoft.com/office/drawing/2014/main" id="{ED6B7A12-95B6-4D2F-D81D-11DE2DBCA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Proofs Using Venn Diagram – (8 - 29)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0722" name="Object 4">
            <a:extLst>
              <a:ext uri="{FF2B5EF4-FFF2-40B4-BE49-F238E27FC236}">
                <a16:creationId xmlns:a16="http://schemas.microsoft.com/office/drawing/2014/main" id="{86D71FC9-4A97-F6C0-6C4B-01578450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F76F5132-3B77-C967-3348-DAAFB6CE3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Null Set – (7 - 14)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8E17AA0C-C8D6-7052-9E70-6CA2C667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72B2F-E199-3947-C047-A8943226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3764D-EFB5-F246-8CD9-AC56C4D02223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54A3D-7186-645E-BFD7-EDF713A1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65F-D5AE-FE40-B007-D9135AAE0CB4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B6456-07E9-5100-AA4B-3927F69E23EC}"/>
              </a:ext>
            </a:extLst>
          </p:cNvPr>
          <p:cNvSpPr/>
          <p:nvPr/>
        </p:nvSpPr>
        <p:spPr>
          <a:xfrm>
            <a:off x="1524000" y="3124200"/>
            <a:ext cx="63246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85D73F-55A3-23B6-1162-EBA03D03262D}"/>
              </a:ext>
            </a:extLst>
          </p:cNvPr>
          <p:cNvSpPr/>
          <p:nvPr/>
        </p:nvSpPr>
        <p:spPr>
          <a:xfrm>
            <a:off x="2819400" y="3962400"/>
            <a:ext cx="2057400" cy="1905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24F461-F5A3-D048-C0A3-CC69DDD3E10A}"/>
              </a:ext>
            </a:extLst>
          </p:cNvPr>
          <p:cNvSpPr/>
          <p:nvPr/>
        </p:nvSpPr>
        <p:spPr>
          <a:xfrm>
            <a:off x="4191000" y="3962400"/>
            <a:ext cx="2057400" cy="1905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524D8-0881-CC22-0EB9-4DF0690F0A52}"/>
              </a:ext>
            </a:extLst>
          </p:cNvPr>
          <p:cNvSpPr txBox="1"/>
          <p:nvPr/>
        </p:nvSpPr>
        <p:spPr>
          <a:xfrm>
            <a:off x="3188043" y="46708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E27B4-B8A6-1419-6595-A908246AAEC0}"/>
              </a:ext>
            </a:extLst>
          </p:cNvPr>
          <p:cNvSpPr txBox="1"/>
          <p:nvPr/>
        </p:nvSpPr>
        <p:spPr>
          <a:xfrm>
            <a:off x="5715000" y="46482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9582D-67D8-4639-74D6-7E0083677D42}"/>
              </a:ext>
            </a:extLst>
          </p:cNvPr>
          <p:cNvSpPr txBox="1"/>
          <p:nvPr/>
        </p:nvSpPr>
        <p:spPr>
          <a:xfrm>
            <a:off x="6932141" y="381823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52548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>
            <a:extLst>
              <a:ext uri="{FF2B5EF4-FFF2-40B4-BE49-F238E27FC236}">
                <a16:creationId xmlns:a16="http://schemas.microsoft.com/office/drawing/2014/main" id="{E8E72A52-9E9B-7F70-F4FC-44823518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(8 - 30)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1746" name="Object 4">
            <a:extLst>
              <a:ext uri="{FF2B5EF4-FFF2-40B4-BE49-F238E27FC236}">
                <a16:creationId xmlns:a16="http://schemas.microsoft.com/office/drawing/2014/main" id="{3D17A7C7-EF50-4AA4-CCCA-47CBD710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>
            <a:extLst>
              <a:ext uri="{FF2B5EF4-FFF2-40B4-BE49-F238E27FC236}">
                <a16:creationId xmlns:a16="http://schemas.microsoft.com/office/drawing/2014/main" id="{79C9A0F4-6049-7CEE-AEA9-1CB26E213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71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(8 - 31)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2770" name="Object 4">
            <a:extLst>
              <a:ext uri="{FF2B5EF4-FFF2-40B4-BE49-F238E27FC236}">
                <a16:creationId xmlns:a16="http://schemas.microsoft.com/office/drawing/2014/main" id="{220D5CA3-6111-E07A-3CE4-882B3182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>
            <a:extLst>
              <a:ext uri="{FF2B5EF4-FFF2-40B4-BE49-F238E27FC236}">
                <a16:creationId xmlns:a16="http://schemas.microsoft.com/office/drawing/2014/main" id="{D598D0CC-2AB1-E629-7052-909D3070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(8 - 32)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3794" name="Object 4">
            <a:extLst>
              <a:ext uri="{FF2B5EF4-FFF2-40B4-BE49-F238E27FC236}">
                <a16:creationId xmlns:a16="http://schemas.microsoft.com/office/drawing/2014/main" id="{9073F595-7C33-EEDA-82F2-39C59201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">
            <a:extLst>
              <a:ext uri="{FF2B5EF4-FFF2-40B4-BE49-F238E27FC236}">
                <a16:creationId xmlns:a16="http://schemas.microsoft.com/office/drawing/2014/main" id="{1857CB50-D18C-7F99-4FFC-ABABC85A7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– 32a)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4818" name="Object 4">
            <a:extLst>
              <a:ext uri="{FF2B5EF4-FFF2-40B4-BE49-F238E27FC236}">
                <a16:creationId xmlns:a16="http://schemas.microsoft.com/office/drawing/2014/main" id="{625AC310-83B9-BC43-0555-451554CA0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>
            <a:extLst>
              <a:ext uri="{FF2B5EF4-FFF2-40B4-BE49-F238E27FC236}">
                <a16:creationId xmlns:a16="http://schemas.microsoft.com/office/drawing/2014/main" id="{D48355E6-6B5D-B4E8-9167-204BF1A5C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(8 - 33)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5842" name="Object 4">
            <a:extLst>
              <a:ext uri="{FF2B5EF4-FFF2-40B4-BE49-F238E27FC236}">
                <a16:creationId xmlns:a16="http://schemas.microsoft.com/office/drawing/2014/main" id="{71E53215-4705-55F1-1D67-DF70CD00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>
            <a:extLst>
              <a:ext uri="{FF2B5EF4-FFF2-40B4-BE49-F238E27FC236}">
                <a16:creationId xmlns:a16="http://schemas.microsoft.com/office/drawing/2014/main" id="{07DC2B3A-A2C0-B67E-49DF-A07594D4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– 33a)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6866" name="Object 4">
            <a:extLst>
              <a:ext uri="{FF2B5EF4-FFF2-40B4-BE49-F238E27FC236}">
                <a16:creationId xmlns:a16="http://schemas.microsoft.com/office/drawing/2014/main" id="{48ECD5DC-A18A-460A-90E1-BFAA78AA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6">
            <a:extLst>
              <a:ext uri="{FF2B5EF4-FFF2-40B4-BE49-F238E27FC236}">
                <a16:creationId xmlns:a16="http://schemas.microsoft.com/office/drawing/2014/main" id="{303F7322-FD8D-E923-0886-603F6CB9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(8 - 34)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7890" name="Object 4">
            <a:extLst>
              <a:ext uri="{FF2B5EF4-FFF2-40B4-BE49-F238E27FC236}">
                <a16:creationId xmlns:a16="http://schemas.microsoft.com/office/drawing/2014/main" id="{80458C80-B0C9-82E3-FE40-029D6EAB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>
            <a:extLst>
              <a:ext uri="{FF2B5EF4-FFF2-40B4-BE49-F238E27FC236}">
                <a16:creationId xmlns:a16="http://schemas.microsoft.com/office/drawing/2014/main" id="{A7284D24-E7FF-BCEA-5177-F172D8B41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– 35a)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8914" name="Object 4">
            <a:extLst>
              <a:ext uri="{FF2B5EF4-FFF2-40B4-BE49-F238E27FC236}">
                <a16:creationId xmlns:a16="http://schemas.microsoft.com/office/drawing/2014/main" id="{6133B3C8-2279-EE11-2D20-3F086CC3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>
            <a:extLst>
              <a:ext uri="{FF2B5EF4-FFF2-40B4-BE49-F238E27FC236}">
                <a16:creationId xmlns:a16="http://schemas.microsoft.com/office/drawing/2014/main" id="{015563CE-E635-7ADB-20F7-66B3A2A3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– 35b)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9938" name="Object 4">
            <a:extLst>
              <a:ext uri="{FF2B5EF4-FFF2-40B4-BE49-F238E27FC236}">
                <a16:creationId xmlns:a16="http://schemas.microsoft.com/office/drawing/2014/main" id="{41DB372F-4E73-C6CA-D9DA-7E479DC6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B9362719-1E85-5506-1663-39141F269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Null Set – (7 – 14a)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EED85028-25E5-F059-070A-CF1C5FEF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469DF-9DA8-CAD2-E50F-26C00E28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756C4C-BA04-B245-AD58-FB7F1639DF1E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>
            <a:extLst>
              <a:ext uri="{FF2B5EF4-FFF2-40B4-BE49-F238E27FC236}">
                <a16:creationId xmlns:a16="http://schemas.microsoft.com/office/drawing/2014/main" id="{815C5579-1877-3AC0-BF47-F297D469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(8 - 36)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0962" name="Object 4">
            <a:extLst>
              <a:ext uri="{FF2B5EF4-FFF2-40B4-BE49-F238E27FC236}">
                <a16:creationId xmlns:a16="http://schemas.microsoft.com/office/drawing/2014/main" id="{2B34D725-2993-9228-C022-162948FD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676F31-576D-2543-536F-7951059CA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C3F81-429E-07E2-DB87-3577A186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B65F-D5AE-FE40-B007-D9135AAE0CB4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146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0A501FED-8DE3-0855-68C4-42072F63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Exercise – (10 - 2)</a:t>
            </a:r>
            <a:endParaRPr lang="en-US" altLang="en-US"/>
          </a:p>
        </p:txBody>
      </p:sp>
      <p:pic>
        <p:nvPicPr>
          <p:cNvPr id="2052" name="Object 4">
            <a:extLst>
              <a:ext uri="{FF2B5EF4-FFF2-40B4-BE49-F238E27FC236}">
                <a16:creationId xmlns:a16="http://schemas.microsoft.com/office/drawing/2014/main" id="{E479371E-CC80-0585-2AC1-51CEBD39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2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805A5312-D360-88FC-1FF3-F1BA74E4C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Exercise – (10 – 2b)</a:t>
            </a:r>
            <a:endParaRPr lang="en-US" altLang="en-US"/>
          </a:p>
        </p:txBody>
      </p:sp>
      <p:pic>
        <p:nvPicPr>
          <p:cNvPr id="3076" name="Object 4">
            <a:extLst>
              <a:ext uri="{FF2B5EF4-FFF2-40B4-BE49-F238E27FC236}">
                <a16:creationId xmlns:a16="http://schemas.microsoft.com/office/drawing/2014/main" id="{6E5754D3-9180-E705-9248-EE0ABBB0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DAEC5BDD-951B-CFC8-63F1-4C4B21C2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– 2c)</a:t>
            </a:r>
            <a:endParaRPr lang="en-US" altLang="en-US"/>
          </a:p>
        </p:txBody>
      </p:sp>
      <p:pic>
        <p:nvPicPr>
          <p:cNvPr id="4100" name="Object 4">
            <a:extLst>
              <a:ext uri="{FF2B5EF4-FFF2-40B4-BE49-F238E27FC236}">
                <a16:creationId xmlns:a16="http://schemas.microsoft.com/office/drawing/2014/main" id="{AABE471E-1555-D7C3-088F-CC00E831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>
            <a:extLst>
              <a:ext uri="{FF2B5EF4-FFF2-40B4-BE49-F238E27FC236}">
                <a16:creationId xmlns:a16="http://schemas.microsoft.com/office/drawing/2014/main" id="{17EB4E97-0E2F-0967-489E-28F8110EF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– 2a)</a:t>
            </a:r>
            <a:endParaRPr lang="en-US" altLang="en-US"/>
          </a:p>
        </p:txBody>
      </p:sp>
      <p:pic>
        <p:nvPicPr>
          <p:cNvPr id="5124" name="Object 4">
            <a:extLst>
              <a:ext uri="{FF2B5EF4-FFF2-40B4-BE49-F238E27FC236}">
                <a16:creationId xmlns:a16="http://schemas.microsoft.com/office/drawing/2014/main" id="{8B800992-192C-6877-BEE2-C5A83A0E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26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986A29E7-9A6E-B92A-FB77-725D4BFE3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(10 - 3)</a:t>
            </a:r>
            <a:endParaRPr lang="en-US" altLang="en-US"/>
          </a:p>
        </p:txBody>
      </p:sp>
      <p:pic>
        <p:nvPicPr>
          <p:cNvPr id="6148" name="Object 4">
            <a:extLst>
              <a:ext uri="{FF2B5EF4-FFF2-40B4-BE49-F238E27FC236}">
                <a16:creationId xmlns:a16="http://schemas.microsoft.com/office/drawing/2014/main" id="{3ACC262E-C040-9EC0-5BF5-4E984C13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>
            <a:extLst>
              <a:ext uri="{FF2B5EF4-FFF2-40B4-BE49-F238E27FC236}">
                <a16:creationId xmlns:a16="http://schemas.microsoft.com/office/drawing/2014/main" id="{F1A30244-3796-B98F-F621-09AD26568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(10 - 3)</a:t>
            </a:r>
            <a:endParaRPr lang="en-US" altLang="en-US"/>
          </a:p>
        </p:txBody>
      </p:sp>
      <p:pic>
        <p:nvPicPr>
          <p:cNvPr id="7172" name="Object 4">
            <a:extLst>
              <a:ext uri="{FF2B5EF4-FFF2-40B4-BE49-F238E27FC236}">
                <a16:creationId xmlns:a16="http://schemas.microsoft.com/office/drawing/2014/main" id="{C7885F5C-F9DA-27DB-DDA9-BABF7397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>
            <a:extLst>
              <a:ext uri="{FF2B5EF4-FFF2-40B4-BE49-F238E27FC236}">
                <a16:creationId xmlns:a16="http://schemas.microsoft.com/office/drawing/2014/main" id="{D1558522-1BBA-A330-9B9B-A8E18BEA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– 4)</a:t>
            </a:r>
            <a:endParaRPr lang="en-US" altLang="en-US"/>
          </a:p>
        </p:txBody>
      </p:sp>
      <p:pic>
        <p:nvPicPr>
          <p:cNvPr id="8196" name="Object 4">
            <a:extLst>
              <a:ext uri="{FF2B5EF4-FFF2-40B4-BE49-F238E27FC236}">
                <a16:creationId xmlns:a16="http://schemas.microsoft.com/office/drawing/2014/main" id="{7A2C273B-9A65-6552-35E6-F5FA3FCA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>
            <a:extLst>
              <a:ext uri="{FF2B5EF4-FFF2-40B4-BE49-F238E27FC236}">
                <a16:creationId xmlns:a16="http://schemas.microsoft.com/office/drawing/2014/main" id="{1F63776D-E414-A986-96BB-B3C2E450E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(10 - 5)</a:t>
            </a:r>
            <a:endParaRPr lang="en-US" altLang="en-US"/>
          </a:p>
        </p:txBody>
      </p:sp>
      <p:pic>
        <p:nvPicPr>
          <p:cNvPr id="9220" name="Object 4">
            <a:extLst>
              <a:ext uri="{FF2B5EF4-FFF2-40B4-BE49-F238E27FC236}">
                <a16:creationId xmlns:a16="http://schemas.microsoft.com/office/drawing/2014/main" id="{D70E4EDB-715A-64BE-B007-8CA1D804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26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E821DE7B-122F-0068-40D8-F2363DBF7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Universal Set – (7 - 16)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86E3AE1F-09BD-0587-1D60-B89334C9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3382E-2B96-70A6-7F7E-84D91C65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72AB00-15E4-C04C-8F97-143052B807B4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>
            <a:extLst>
              <a:ext uri="{FF2B5EF4-FFF2-40B4-BE49-F238E27FC236}">
                <a16:creationId xmlns:a16="http://schemas.microsoft.com/office/drawing/2014/main" id="{2AD9BA52-4BB4-7D8C-A16B-A3B779130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(10 - 5)</a:t>
            </a:r>
            <a:endParaRPr lang="en-US" altLang="en-US"/>
          </a:p>
        </p:txBody>
      </p:sp>
      <p:pic>
        <p:nvPicPr>
          <p:cNvPr id="10244" name="Object 4">
            <a:extLst>
              <a:ext uri="{FF2B5EF4-FFF2-40B4-BE49-F238E27FC236}">
                <a16:creationId xmlns:a16="http://schemas.microsoft.com/office/drawing/2014/main" id="{69D4B416-82D6-71F8-3000-25C12204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>
            <a:extLst>
              <a:ext uri="{FF2B5EF4-FFF2-40B4-BE49-F238E27FC236}">
                <a16:creationId xmlns:a16="http://schemas.microsoft.com/office/drawing/2014/main" id="{1B4EE383-83AD-40D3-6096-788708C5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(10 - 6)</a:t>
            </a:r>
            <a:endParaRPr lang="en-US" altLang="en-US"/>
          </a:p>
        </p:txBody>
      </p:sp>
      <p:pic>
        <p:nvPicPr>
          <p:cNvPr id="11268" name="Object 4">
            <a:extLst>
              <a:ext uri="{FF2B5EF4-FFF2-40B4-BE49-F238E27FC236}">
                <a16:creationId xmlns:a16="http://schemas.microsoft.com/office/drawing/2014/main" id="{60AC8C6E-B62F-8AA3-635A-247B1708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>
            <a:extLst>
              <a:ext uri="{FF2B5EF4-FFF2-40B4-BE49-F238E27FC236}">
                <a16:creationId xmlns:a16="http://schemas.microsoft.com/office/drawing/2014/main" id="{BA29B37C-C147-5CE7-814E-FE8912D5F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(10 - 6)</a:t>
            </a:r>
            <a:endParaRPr lang="en-US" altLang="en-US"/>
          </a:p>
        </p:txBody>
      </p:sp>
      <p:pic>
        <p:nvPicPr>
          <p:cNvPr id="12292" name="Object 4">
            <a:extLst>
              <a:ext uri="{FF2B5EF4-FFF2-40B4-BE49-F238E27FC236}">
                <a16:creationId xmlns:a16="http://schemas.microsoft.com/office/drawing/2014/main" id="{9C3A57AE-2426-49D0-02A2-986E00F0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816C9F52-7D1E-B711-AA52-6ADD894A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Venn Diagram – (7 - 17)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54DCC65E-93A0-2BE7-E17D-B5B3CD23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7138D-2466-488F-9B9B-DA309431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A28655-12FA-0940-8959-35E328BC44DB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AA24CEE1-6F10-94A3-015B-31094578D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Membership Table – (7 - 20)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F5950EEE-AFBD-C780-E64D-B4734164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29E46-246B-48A8-C9C5-8530BD21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81ABE0-E707-8348-AE68-48116EFC395F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>
            <a:extLst>
              <a:ext uri="{FF2B5EF4-FFF2-40B4-BE49-F238E27FC236}">
                <a16:creationId xmlns:a16="http://schemas.microsoft.com/office/drawing/2014/main" id="{7E72B301-0C8B-731B-2FB7-97CF80E98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Union – (8 - 2)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026" name="Object 4">
            <a:extLst>
              <a:ext uri="{FF2B5EF4-FFF2-40B4-BE49-F238E27FC236}">
                <a16:creationId xmlns:a16="http://schemas.microsoft.com/office/drawing/2014/main" id="{EA30F3AC-30B3-D53E-50FC-F811D056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557</Words>
  <Application>Microsoft Macintosh PowerPoint</Application>
  <PresentationFormat>On-screen Show (4:3)</PresentationFormat>
  <Paragraphs>88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Cambria Math</vt:lpstr>
      <vt:lpstr>Default Design</vt:lpstr>
      <vt:lpstr>Discrete Structure Set Theory (Part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you Got  Z = {2, 14}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Nazir</dc:creator>
  <cp:lastModifiedBy>rafiullah khan</cp:lastModifiedBy>
  <cp:revision>29</cp:revision>
  <dcterms:created xsi:type="dcterms:W3CDTF">2007-10-25T04:29:47Z</dcterms:created>
  <dcterms:modified xsi:type="dcterms:W3CDTF">2025-10-23T08:59:49Z</dcterms:modified>
</cp:coreProperties>
</file>